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65" r:id="rId2"/>
    <p:sldId id="264" r:id="rId3"/>
    <p:sldId id="259" r:id="rId4"/>
    <p:sldId id="260" r:id="rId5"/>
    <p:sldId id="261" r:id="rId6"/>
    <p:sldId id="262" r:id="rId7"/>
    <p:sldId id="263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67E1DD0-C467-4823-813E-BC2231FB49CB}" v="1" dt="2022-04-23T08:12:19.471"/>
    <p1510:client id="{A665CEEA-208A-4C92-8095-443089099EC6}" v="650" dt="2022-04-23T08:42:32.627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72" autoAdjust="0"/>
    <p:restoredTop sz="94660"/>
  </p:normalViewPr>
  <p:slideViewPr>
    <p:cSldViewPr snapToGrid="0">
      <p:cViewPr>
        <p:scale>
          <a:sx n="96" d="100"/>
          <a:sy n="96" d="100"/>
        </p:scale>
        <p:origin x="-102" y="-3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microsoft.com/office/2015/10/relationships/revisionInfo" Target="revisionInfo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Relationship Id="rId14" Type="http://schemas.microsoft.com/office/2016/11/relationships/changesInfo" Target="changesInfos/changesInfo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uest User" userId="f634477b50eb1dbc" providerId="Windows Live" clId="Web-{167E1DD0-C467-4823-813E-BC2231FB49CB}"/>
    <pc:docChg chg="delSld">
      <pc:chgData name="Guest User" userId="f634477b50eb1dbc" providerId="Windows Live" clId="Web-{167E1DD0-C467-4823-813E-BC2231FB49CB}" dt="2022-04-23T08:12:19.471" v="0"/>
      <pc:docMkLst>
        <pc:docMk/>
      </pc:docMkLst>
      <pc:sldChg chg="del">
        <pc:chgData name="Guest User" userId="f634477b50eb1dbc" providerId="Windows Live" clId="Web-{167E1DD0-C467-4823-813E-BC2231FB49CB}" dt="2022-04-23T08:12:19.471" v="0"/>
        <pc:sldMkLst>
          <pc:docMk/>
          <pc:sldMk cId="109857222" sldId="256"/>
        </pc:sldMkLst>
      </pc:sldChg>
    </pc:docChg>
  </pc:docChgLst>
  <pc:docChgLst>
    <pc:chgData name="Guest User" userId="f634477b50eb1dbc" providerId="Windows Live" clId="Web-{A665CEEA-208A-4C92-8095-443089099EC6}"/>
    <pc:docChg chg="addSld delSld modSld sldOrd">
      <pc:chgData name="Guest User" userId="f634477b50eb1dbc" providerId="Windows Live" clId="Web-{A665CEEA-208A-4C92-8095-443089099EC6}" dt="2022-04-23T08:42:32.627" v="497"/>
      <pc:docMkLst>
        <pc:docMk/>
      </pc:docMkLst>
      <pc:sldChg chg="new del">
        <pc:chgData name="Guest User" userId="f634477b50eb1dbc" providerId="Windows Live" clId="Web-{A665CEEA-208A-4C92-8095-443089099EC6}" dt="2022-04-23T08:13:02.316" v="2"/>
        <pc:sldMkLst>
          <pc:docMk/>
          <pc:sldMk cId="985909200" sldId="256"/>
        </pc:sldMkLst>
      </pc:sldChg>
      <pc:sldChg chg="new del">
        <pc:chgData name="Guest User" userId="f634477b50eb1dbc" providerId="Windows Live" clId="Web-{A665CEEA-208A-4C92-8095-443089099EC6}" dt="2022-04-23T08:13:10.082" v="4"/>
        <pc:sldMkLst>
          <pc:docMk/>
          <pc:sldMk cId="726695779" sldId="257"/>
        </pc:sldMkLst>
      </pc:sldChg>
      <pc:sldChg chg="modSp add">
        <pc:chgData name="Guest User" userId="f634477b50eb1dbc" providerId="Windows Live" clId="Web-{A665CEEA-208A-4C92-8095-443089099EC6}" dt="2022-04-23T08:14:26.571" v="39" actId="1076"/>
        <pc:sldMkLst>
          <pc:docMk/>
          <pc:sldMk cId="206899111" sldId="258"/>
        </pc:sldMkLst>
        <pc:spChg chg="mod">
          <ac:chgData name="Guest User" userId="f634477b50eb1dbc" providerId="Windows Live" clId="Web-{A665CEEA-208A-4C92-8095-443089099EC6}" dt="2022-04-23T08:14:26.571" v="39" actId="1076"/>
          <ac:spMkLst>
            <pc:docMk/>
            <pc:sldMk cId="206899111" sldId="258"/>
            <ac:spMk id="5" creationId="{A6583545-D432-F008-5B6F-120F3DB6E5BC}"/>
          </ac:spMkLst>
        </pc:spChg>
      </pc:sldChg>
      <pc:sldChg chg="addSp delSp modSp new mod setBg addAnim modAnim">
        <pc:chgData name="Guest User" userId="f634477b50eb1dbc" providerId="Windows Live" clId="Web-{A665CEEA-208A-4C92-8095-443089099EC6}" dt="2022-04-23T08:42:07.141" v="487"/>
        <pc:sldMkLst>
          <pc:docMk/>
          <pc:sldMk cId="2366663160" sldId="259"/>
        </pc:sldMkLst>
        <pc:spChg chg="add mod">
          <ac:chgData name="Guest User" userId="f634477b50eb1dbc" providerId="Windows Live" clId="Web-{A665CEEA-208A-4C92-8095-443089099EC6}" dt="2022-04-23T08:15:39.607" v="58" actId="1076"/>
          <ac:spMkLst>
            <pc:docMk/>
            <pc:sldMk cId="2366663160" sldId="259"/>
            <ac:spMk id="2" creationId="{428F973C-9662-DB93-D49F-B4A7FD2E1923}"/>
          </ac:spMkLst>
        </pc:spChg>
        <pc:spChg chg="add del mod">
          <ac:chgData name="Guest User" userId="f634477b50eb1dbc" providerId="Windows Live" clId="Web-{A665CEEA-208A-4C92-8095-443089099EC6}" dt="2022-04-23T08:16:07.890" v="62"/>
          <ac:spMkLst>
            <pc:docMk/>
            <pc:sldMk cId="2366663160" sldId="259"/>
            <ac:spMk id="3" creationId="{C2297226-5903-5456-DE8D-71F2293550F6}"/>
          </ac:spMkLst>
        </pc:spChg>
        <pc:spChg chg="add del mod">
          <ac:chgData name="Guest User" userId="f634477b50eb1dbc" providerId="Windows Live" clId="Web-{A665CEEA-208A-4C92-8095-443089099EC6}" dt="2022-04-23T08:26:31.693" v="245"/>
          <ac:spMkLst>
            <pc:docMk/>
            <pc:sldMk cId="2366663160" sldId="259"/>
            <ac:spMk id="4" creationId="{D58E261D-603A-AE99-8561-CDFC84A5DCF2}"/>
          </ac:spMkLst>
        </pc:spChg>
        <pc:spChg chg="add mod">
          <ac:chgData name="Guest User" userId="f634477b50eb1dbc" providerId="Windows Live" clId="Web-{A665CEEA-208A-4C92-8095-443089099EC6}" dt="2022-04-23T08:27:20.915" v="259" actId="1076"/>
          <ac:spMkLst>
            <pc:docMk/>
            <pc:sldMk cId="2366663160" sldId="259"/>
            <ac:spMk id="5" creationId="{200C0707-B153-7BCA-41A8-D90B5220202A}"/>
          </ac:spMkLst>
        </pc:spChg>
      </pc:sldChg>
      <pc:sldChg chg="addSp delSp modSp new mod setBg addAnim modAnim">
        <pc:chgData name="Guest User" userId="f634477b50eb1dbc" providerId="Windows Live" clId="Web-{A665CEEA-208A-4C92-8095-443089099EC6}" dt="2022-04-23T08:42:13.375" v="490"/>
        <pc:sldMkLst>
          <pc:docMk/>
          <pc:sldMk cId="3937563623" sldId="260"/>
        </pc:sldMkLst>
        <pc:spChg chg="add del mod">
          <ac:chgData name="Guest User" userId="f634477b50eb1dbc" providerId="Windows Live" clId="Web-{A665CEEA-208A-4C92-8095-443089099EC6}" dt="2022-04-23T08:22:21.194" v="156"/>
          <ac:spMkLst>
            <pc:docMk/>
            <pc:sldMk cId="3937563623" sldId="260"/>
            <ac:spMk id="2" creationId="{E01A7B44-845C-E151-B4C4-0F2795D8CB40}"/>
          </ac:spMkLst>
        </pc:spChg>
        <pc:spChg chg="add del mod">
          <ac:chgData name="Guest User" userId="f634477b50eb1dbc" providerId="Windows Live" clId="Web-{A665CEEA-208A-4C92-8095-443089099EC6}" dt="2022-04-23T08:22:29.272" v="159"/>
          <ac:spMkLst>
            <pc:docMk/>
            <pc:sldMk cId="3937563623" sldId="260"/>
            <ac:spMk id="3" creationId="{AAFB5094-373E-85A4-18C2-6D8D178EB621}"/>
          </ac:spMkLst>
        </pc:spChg>
        <pc:spChg chg="add del mod">
          <ac:chgData name="Guest User" userId="f634477b50eb1dbc" providerId="Windows Live" clId="Web-{A665CEEA-208A-4C92-8095-443089099EC6}" dt="2022-04-23T08:22:38.070" v="162"/>
          <ac:spMkLst>
            <pc:docMk/>
            <pc:sldMk cId="3937563623" sldId="260"/>
            <ac:spMk id="4" creationId="{B10CA99E-5582-1EEE-BA2C-50279884629B}"/>
          </ac:spMkLst>
        </pc:spChg>
        <pc:spChg chg="add del mod">
          <ac:chgData name="Guest User" userId="f634477b50eb1dbc" providerId="Windows Live" clId="Web-{A665CEEA-208A-4C92-8095-443089099EC6}" dt="2022-04-23T08:22:49.211" v="165"/>
          <ac:spMkLst>
            <pc:docMk/>
            <pc:sldMk cId="3937563623" sldId="260"/>
            <ac:spMk id="5" creationId="{6754CC30-C067-440A-571F-9311F27F2CE8}"/>
          </ac:spMkLst>
        </pc:spChg>
        <pc:spChg chg="add del mod">
          <ac:chgData name="Guest User" userId="f634477b50eb1dbc" providerId="Windows Live" clId="Web-{A665CEEA-208A-4C92-8095-443089099EC6}" dt="2022-04-23T08:22:56.774" v="168"/>
          <ac:spMkLst>
            <pc:docMk/>
            <pc:sldMk cId="3937563623" sldId="260"/>
            <ac:spMk id="6" creationId="{3DDB49EE-C3A9-B794-94FA-306F75D6ACE1}"/>
          </ac:spMkLst>
        </pc:spChg>
        <pc:spChg chg="add mod">
          <ac:chgData name="Guest User" userId="f634477b50eb1dbc" providerId="Windows Live" clId="Web-{A665CEEA-208A-4C92-8095-443089099EC6}" dt="2022-04-23T08:28:36.279" v="291" actId="20577"/>
          <ac:spMkLst>
            <pc:docMk/>
            <pc:sldMk cId="3937563623" sldId="260"/>
            <ac:spMk id="7" creationId="{EE012103-CCF0-6805-2FB8-9A7B00462C36}"/>
          </ac:spMkLst>
        </pc:spChg>
      </pc:sldChg>
      <pc:sldChg chg="addSp modSp new mod setBg addAnim modAnim">
        <pc:chgData name="Guest User" userId="f634477b50eb1dbc" providerId="Windows Live" clId="Web-{A665CEEA-208A-4C92-8095-443089099EC6}" dt="2022-04-23T08:42:25.564" v="494"/>
        <pc:sldMkLst>
          <pc:docMk/>
          <pc:sldMk cId="1053926739" sldId="261"/>
        </pc:sldMkLst>
        <pc:spChg chg="add mod">
          <ac:chgData name="Guest User" userId="f634477b50eb1dbc" providerId="Windows Live" clId="Web-{A665CEEA-208A-4C92-8095-443089099EC6}" dt="2022-04-23T08:30:58.850" v="327" actId="20577"/>
          <ac:spMkLst>
            <pc:docMk/>
            <pc:sldMk cId="1053926739" sldId="261"/>
            <ac:spMk id="2" creationId="{E3C1433C-CBFE-27A3-6172-77C79E3F624A}"/>
          </ac:spMkLst>
        </pc:spChg>
      </pc:sldChg>
      <pc:sldChg chg="addSp delSp modSp new mod setBg addAnim modAnim">
        <pc:chgData name="Guest User" userId="f634477b50eb1dbc" providerId="Windows Live" clId="Web-{A665CEEA-208A-4C92-8095-443089099EC6}" dt="2022-04-23T08:42:32.627" v="497"/>
        <pc:sldMkLst>
          <pc:docMk/>
          <pc:sldMk cId="1399871865" sldId="262"/>
        </pc:sldMkLst>
        <pc:spChg chg="add del mod">
          <ac:chgData name="Guest User" userId="f634477b50eb1dbc" providerId="Windows Live" clId="Web-{A665CEEA-208A-4C92-8095-443089099EC6}" dt="2022-04-23T08:31:58.041" v="331"/>
          <ac:spMkLst>
            <pc:docMk/>
            <pc:sldMk cId="1399871865" sldId="262"/>
            <ac:spMk id="2" creationId="{FCDBAA9D-09D6-4D76-1DC9-DEC6DA347F9A}"/>
          </ac:spMkLst>
        </pc:spChg>
        <pc:spChg chg="add del mod">
          <ac:chgData name="Guest User" userId="f634477b50eb1dbc" providerId="Windows Live" clId="Web-{A665CEEA-208A-4C92-8095-443089099EC6}" dt="2022-04-23T08:32:03.682" v="334"/>
          <ac:spMkLst>
            <pc:docMk/>
            <pc:sldMk cId="1399871865" sldId="262"/>
            <ac:spMk id="3" creationId="{40AD0AFB-0570-DBCB-9431-EAC37C7CE39D}"/>
          </ac:spMkLst>
        </pc:spChg>
        <pc:spChg chg="add del mod">
          <ac:chgData name="Guest User" userId="f634477b50eb1dbc" providerId="Windows Live" clId="Web-{A665CEEA-208A-4C92-8095-443089099EC6}" dt="2022-04-23T08:34:06.518" v="338"/>
          <ac:spMkLst>
            <pc:docMk/>
            <pc:sldMk cId="1399871865" sldId="262"/>
            <ac:spMk id="4" creationId="{15E05CD9-2E8B-0E96-CB9B-A6621552DE2B}"/>
          </ac:spMkLst>
        </pc:spChg>
        <pc:spChg chg="add del mod">
          <ac:chgData name="Guest User" userId="f634477b50eb1dbc" providerId="Windows Live" clId="Web-{A665CEEA-208A-4C92-8095-443089099EC6}" dt="2022-04-23T08:34:16.300" v="341"/>
          <ac:spMkLst>
            <pc:docMk/>
            <pc:sldMk cId="1399871865" sldId="262"/>
            <ac:spMk id="5" creationId="{6E85EE8D-2579-74EF-368E-3E5C68818547}"/>
          </ac:spMkLst>
        </pc:spChg>
        <pc:spChg chg="add mod">
          <ac:chgData name="Guest User" userId="f634477b50eb1dbc" providerId="Windows Live" clId="Web-{A665CEEA-208A-4C92-8095-443089099EC6}" dt="2022-04-23T08:38:56.332" v="399" actId="20577"/>
          <ac:spMkLst>
            <pc:docMk/>
            <pc:sldMk cId="1399871865" sldId="262"/>
            <ac:spMk id="6" creationId="{DEB6389A-515D-32D4-27B0-9EB4635EFDCE}"/>
          </ac:spMkLst>
        </pc:spChg>
      </pc:sldChg>
      <pc:sldChg chg="addSp delSp modSp add ord replId">
        <pc:chgData name="Guest User" userId="f634477b50eb1dbc" providerId="Windows Live" clId="Web-{A665CEEA-208A-4C92-8095-443089099EC6}" dt="2022-04-23T08:41:18.106" v="485" actId="20577"/>
        <pc:sldMkLst>
          <pc:docMk/>
          <pc:sldMk cId="3664995910" sldId="263"/>
        </pc:sldMkLst>
        <pc:spChg chg="mod">
          <ac:chgData name="Guest User" userId="f634477b50eb1dbc" providerId="Windows Live" clId="Web-{A665CEEA-208A-4C92-8095-443089099EC6}" dt="2022-04-23T08:41:18.106" v="485" actId="20577"/>
          <ac:spMkLst>
            <pc:docMk/>
            <pc:sldMk cId="3664995910" sldId="263"/>
            <ac:spMk id="5" creationId="{A6583545-D432-F008-5B6F-120F3DB6E5BC}"/>
          </ac:spMkLst>
        </pc:spChg>
        <pc:picChg chg="add del">
          <ac:chgData name="Guest User" userId="f634477b50eb1dbc" providerId="Windows Live" clId="Web-{A665CEEA-208A-4C92-8095-443089099EC6}" dt="2022-04-23T08:40:53.371" v="468"/>
          <ac:picMkLst>
            <pc:docMk/>
            <pc:sldMk cId="3664995910" sldId="263"/>
            <ac:picMk id="14" creationId="{7D7F3962-24C3-626E-68C7-9739B8DE8D3E}"/>
          </ac:picMkLst>
        </pc:picChg>
        <pc:picChg chg="add del">
          <ac:chgData name="Guest User" userId="f634477b50eb1dbc" providerId="Windows Live" clId="Web-{A665CEEA-208A-4C92-8095-443089099EC6}" dt="2022-04-23T08:40:53.855" v="469"/>
          <ac:picMkLst>
            <pc:docMk/>
            <pc:sldMk cId="3664995910" sldId="263"/>
            <ac:picMk id="15" creationId="{FC674409-B6EB-C458-A09C-D4ABE912F9DE}"/>
          </ac:picMkLst>
        </pc:picChg>
      </pc:sldChg>
      <pc:sldChg chg="new del">
        <pc:chgData name="Guest User" userId="f634477b50eb1dbc" providerId="Windows Live" clId="Web-{A665CEEA-208A-4C92-8095-443089099EC6}" dt="2022-04-23T08:40:46.136" v="436"/>
        <pc:sldMkLst>
          <pc:docMk/>
          <pc:sldMk cId="1791126219" sldId="264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8/5/2022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3" name="Picture 2" descr="C:\Users\Admin\Downloads\cong truong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770" y="-32657"/>
            <a:ext cx="12170229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409632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5777258"/>
          </a:xfrm>
        </p:spPr>
        <p:txBody>
          <a:bodyPr>
            <a:normAutofit/>
          </a:bodyPr>
          <a:lstStyle/>
          <a:p>
            <a:pPr algn="ctr"/>
            <a:r>
              <a:rPr lang="en-US" b="1">
                <a:latin typeface="Times New Roman"/>
                <a:cs typeface="Calibri"/>
              </a:rPr>
              <a:t>QUYỀN KHIẾU NẠI, TỐ CÁO CỦA CÔNG DÂN</a:t>
            </a:r>
            <a:br>
              <a:rPr lang="en-US" b="1">
                <a:latin typeface="Times New Roman"/>
                <a:cs typeface="Calibri"/>
              </a:rPr>
            </a:b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331844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="" xmlns:a16="http://schemas.microsoft.com/office/drawing/2014/main" id="{428F973C-9662-DB93-D49F-B4A7FD2E1923}"/>
              </a:ext>
            </a:extLst>
          </p:cNvPr>
          <p:cNvSpPr txBox="1"/>
          <p:nvPr/>
        </p:nvSpPr>
        <p:spPr>
          <a:xfrm>
            <a:off x="-5751" y="-5751"/>
            <a:ext cx="4123426" cy="707886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4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Times New Roman"/>
              </a:rPr>
              <a:t>I. ĐẶT VẤN ĐỀ:</a:t>
            </a:r>
          </a:p>
        </p:txBody>
      </p:sp>
      <p:sp>
        <p:nvSpPr>
          <p:cNvPr id="5" name="Rectangle: Rounded Corners 4">
            <a:extLst>
              <a:ext uri="{FF2B5EF4-FFF2-40B4-BE49-F238E27FC236}">
                <a16:creationId xmlns="" xmlns:a16="http://schemas.microsoft.com/office/drawing/2014/main" id="{200C0707-B153-7BCA-41A8-D90B5220202A}"/>
              </a:ext>
            </a:extLst>
          </p:cNvPr>
          <p:cNvSpPr/>
          <p:nvPr/>
        </p:nvSpPr>
        <p:spPr>
          <a:xfrm>
            <a:off x="2116347" y="2324819"/>
            <a:ext cx="7950677" cy="2199735"/>
          </a:xfrm>
          <a:prstGeom prst="roundRect">
            <a:avLst/>
          </a:prstGeom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Thảo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luận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theo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nhóm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để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giải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quyết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các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tình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huống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SGK/50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và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rút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ra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bài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học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cho</a:t>
            </a:r>
            <a:r>
              <a:rPr lang="en-US" sz="4000" b="1" dirty="0">
                <a:solidFill>
                  <a:schemeClr val="bg1"/>
                </a:solidFill>
                <a:latin typeface="Times New Roman"/>
                <a:cs typeface="Times New Roman"/>
              </a:rPr>
              <a:t> </a:t>
            </a:r>
            <a:r>
              <a:rPr lang="en-US" sz="4000" b="1" dirty="0" err="1">
                <a:solidFill>
                  <a:schemeClr val="bg1"/>
                </a:solidFill>
                <a:latin typeface="Times New Roman"/>
                <a:cs typeface="Times New Roman"/>
              </a:rPr>
              <a:t>mình</a:t>
            </a:r>
            <a:endParaRPr lang="en-US" sz="4000" dirty="0" err="1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666631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="" xmlns:a16="http://schemas.microsoft.com/office/drawing/2014/main" id="{EE012103-CCF0-6805-2FB8-9A7B00462C36}"/>
              </a:ext>
            </a:extLst>
          </p:cNvPr>
          <p:cNvSpPr txBox="1"/>
          <p:nvPr/>
        </p:nvSpPr>
        <p:spPr>
          <a:xfrm>
            <a:off x="-5751" y="-5752"/>
            <a:ext cx="12203501" cy="686341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44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Nhóm</a:t>
            </a:r>
            <a:r>
              <a:rPr lang="en-US" sz="44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1.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Báo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cho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có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chức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năng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theo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dõi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.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Nếu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đúng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có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thẩm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xử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lý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theo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pháp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luật</a:t>
            </a:r>
            <a:endParaRPr lang="en-US" sz="4400" dirty="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r>
              <a:rPr lang="en-US" sz="44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Nhóm</a:t>
            </a:r>
            <a:r>
              <a:rPr lang="en-US" sz="44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2.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Em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báo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cho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thầy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cô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giáo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hoặc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công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an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việc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lấy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cắp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xe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của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bạn</a:t>
            </a:r>
            <a:endParaRPr lang="en-US" sz="4400" dirty="0">
              <a:solidFill>
                <a:schemeClr val="accent5">
                  <a:lumMod val="50000"/>
                </a:schemeClr>
              </a:solidFill>
              <a:latin typeface="Times New Roman"/>
              <a:ea typeface="+mn-lt"/>
              <a:cs typeface="+mn-lt"/>
            </a:endParaRPr>
          </a:p>
          <a:p>
            <a:r>
              <a:rPr lang="en-US" sz="44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Nhóm</a:t>
            </a:r>
            <a:r>
              <a:rPr lang="en-US" sz="44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3.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Anh H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khiếu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nại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lên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cơ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quan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có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thẩm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quyền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để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cơ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quan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có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trách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nhiệm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yêu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cầu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giải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quyết</a:t>
            </a:r>
            <a:endParaRPr lang="en-US" sz="4400" dirty="0">
              <a:solidFill>
                <a:schemeClr val="accent5">
                  <a:lumMod val="50000"/>
                </a:schemeClr>
              </a:solidFill>
              <a:latin typeface="Times New Roman"/>
              <a:ea typeface="+mn-lt"/>
              <a:cs typeface="+mn-lt"/>
            </a:endParaRPr>
          </a:p>
          <a:p>
            <a:r>
              <a:rPr lang="en-US" sz="44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Nhóm</a:t>
            </a:r>
            <a:r>
              <a:rPr lang="en-US" sz="44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4.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Bài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học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: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khi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biết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được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các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tổ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chức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,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cơ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quan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nhà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nước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vi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phạm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pháp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luật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gây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thiệt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hại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đến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lợi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ích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của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mình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,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nhà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nước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….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khiếu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nại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và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tố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</a:t>
            </a:r>
            <a:r>
              <a:rPr lang="en-US" sz="4400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cáo</a:t>
            </a:r>
            <a:r>
              <a:rPr lang="en-US" sz="44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+mn-lt"/>
                <a:cs typeface="+mn-lt"/>
              </a:rPr>
              <a:t> .</a:t>
            </a:r>
            <a:endParaRPr lang="en-US" sz="4400" dirty="0">
              <a:solidFill>
                <a:schemeClr val="accent5">
                  <a:lumMod val="50000"/>
                </a:schemeClr>
              </a:solidFill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3937563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="" xmlns:a16="http://schemas.microsoft.com/office/drawing/2014/main" id="{E3C1433C-CBFE-27A3-6172-77C79E3F624A}"/>
              </a:ext>
            </a:extLst>
          </p:cNvPr>
          <p:cNvSpPr txBox="1"/>
          <p:nvPr/>
        </p:nvSpPr>
        <p:spPr>
          <a:xfrm>
            <a:off x="-5751" y="612475"/>
            <a:ext cx="12217877" cy="5632311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Trong 3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trường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hợp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trên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thì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trường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hợp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nào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sẽ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sử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dụng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quyền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khiếu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nại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? Trường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hợp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nào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sử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dụng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quyền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tố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cáo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?</a:t>
            </a:r>
          </a:p>
          <a:p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-Trường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hợp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1, 2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là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tố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cáo</a:t>
            </a:r>
            <a:endParaRPr lang="en-US" sz="6000" b="1">
              <a:solidFill>
                <a:schemeClr val="accent5">
                  <a:lumMod val="50000"/>
                </a:schemeClr>
              </a:solidFill>
              <a:latin typeface="Times New Roman"/>
              <a:cs typeface="Calibri"/>
            </a:endParaRPr>
          </a:p>
          <a:p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-Trường </a:t>
            </a:r>
            <a:r>
              <a:rPr lang="en-US" sz="6000" b="1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hợp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3 </a:t>
            </a:r>
            <a:r>
              <a:rPr lang="en-US" sz="6000" b="1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là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khiếu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 </a:t>
            </a:r>
            <a:r>
              <a:rPr lang="en-US" sz="6000" b="1" err="1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nại</a:t>
            </a:r>
            <a:r>
              <a:rPr lang="en-US" sz="6000" b="1" dirty="0">
                <a:solidFill>
                  <a:schemeClr val="accent5">
                    <a:lumMod val="50000"/>
                  </a:schemeClr>
                </a:solidFill>
                <a:latin typeface="Times New Roman"/>
                <a:cs typeface="Arial"/>
              </a:rPr>
              <a:t> </a:t>
            </a:r>
            <a:endParaRPr lang="en-US" sz="6000" b="1">
              <a:solidFill>
                <a:schemeClr val="accent5">
                  <a:lumMod val="50000"/>
                </a:schemeClr>
              </a:solidFill>
              <a:latin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1053926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="" xmlns:a16="http://schemas.microsoft.com/office/drawing/2014/main" id="{DEB6389A-515D-32D4-27B0-9EB4635EFDCE}"/>
              </a:ext>
            </a:extLst>
          </p:cNvPr>
          <p:cNvSpPr txBox="1"/>
          <p:nvPr/>
        </p:nvSpPr>
        <p:spPr>
          <a:xfrm>
            <a:off x="-3463" y="-3463"/>
            <a:ext cx="12198926" cy="6524863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just"/>
            <a:r>
              <a:rPr lang="en-US" sz="40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II- </a:t>
            </a:r>
            <a:r>
              <a:rPr lang="en-US" sz="4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Nội</a:t>
            </a:r>
            <a:r>
              <a:rPr lang="en-US" sz="40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dung </a:t>
            </a:r>
            <a:r>
              <a:rPr lang="en-US" sz="4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bài</a:t>
            </a:r>
            <a:r>
              <a:rPr lang="en-US" sz="40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4000" b="1" dirty="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học</a:t>
            </a:r>
            <a:r>
              <a:rPr lang="en-US" sz="40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:</a:t>
            </a:r>
          </a:p>
          <a:p>
            <a:pPr algn="just"/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1 - Quyền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khiếu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nại</a:t>
            </a:r>
            <a:endParaRPr lang="en-US" sz="2700" b="1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Là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của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công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dân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đề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nghị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với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có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thẩm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 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thiệt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hại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lợi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ích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của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mình</a:t>
            </a:r>
            <a:endParaRPr lang="en-US" sz="27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2 - Quyền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tố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cáo</a:t>
            </a:r>
            <a:endParaRPr lang="en-US" sz="2700" b="1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Là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của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công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dân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báo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cho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nhà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nước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thẩm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 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gây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thiệt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hại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cho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nhà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nước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tổ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chức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cá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nhân</a:t>
            </a:r>
            <a:endParaRPr lang="en-US" sz="27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3 - ý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nghĩa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,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tầm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trọng</a:t>
            </a:r>
            <a:endParaRPr lang="en-US" sz="2700" b="1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Là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cơ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bản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của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công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dân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được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ghi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trong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hiến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pháp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và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các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văn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bản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luật</a:t>
            </a:r>
            <a:endParaRPr lang="en-US" sz="27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Khi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thực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hiện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2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này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cần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trung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thực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khách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quan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thận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trọng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.</a:t>
            </a:r>
          </a:p>
          <a:p>
            <a:pPr algn="just"/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4 -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Trách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nhiệm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của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nhà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nước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và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công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dân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.</a:t>
            </a: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Nhà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nước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nghiêm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cấm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hành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vi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trả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thù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người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khiếu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nại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tố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cáo</a:t>
            </a:r>
            <a:endParaRPr lang="en-US" sz="27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Nghiêm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cấm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việc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lợi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dụng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2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quyền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này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để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vu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khống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người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bị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hại</a:t>
            </a:r>
            <a:endParaRPr lang="en-US" sz="27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5 - Học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sinh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cần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b="1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làm</a:t>
            </a:r>
            <a:r>
              <a:rPr lang="en-US" sz="2700" b="1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.</a:t>
            </a: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Nâng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cao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hiểu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biết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về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pháp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luật</a:t>
            </a:r>
            <a:endParaRPr lang="en-US" sz="27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  <a:p>
            <a:pPr algn="just"/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- Học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tập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lao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động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,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rèn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luyện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đạo</a:t>
            </a:r>
            <a:r>
              <a:rPr lang="en-US" sz="2700" dirty="0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 </a:t>
            </a:r>
            <a:r>
              <a:rPr lang="en-US" sz="2700" err="1">
                <a:solidFill>
                  <a:schemeClr val="accent5">
                    <a:lumMod val="50000"/>
                  </a:schemeClr>
                </a:solidFill>
                <a:latin typeface="Times New Roman"/>
                <a:ea typeface="Open Sans"/>
                <a:cs typeface="Open Sans"/>
              </a:rPr>
              <a:t>đức</a:t>
            </a:r>
            <a:endParaRPr lang="en-US" sz="2800">
              <a:solidFill>
                <a:schemeClr val="accent5">
                  <a:lumMod val="50000"/>
                </a:schemeClr>
              </a:solidFill>
              <a:latin typeface="Times New Roman"/>
              <a:ea typeface="Open Sans"/>
              <a:cs typeface="Open Sans"/>
            </a:endParaRPr>
          </a:p>
        </p:txBody>
      </p:sp>
    </p:spTree>
    <p:extLst>
      <p:ext uri="{BB962C8B-B14F-4D97-AF65-F5344CB8AC3E}">
        <p14:creationId xmlns:p14="http://schemas.microsoft.com/office/powerpoint/2010/main" val="13998718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6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6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6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6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6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6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6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="" xmlns:a16="http://schemas.microsoft.com/office/drawing/2014/main" id="{A6583545-D432-F008-5B6F-120F3DB6E5BC}"/>
              </a:ext>
            </a:extLst>
          </p:cNvPr>
          <p:cNvSpPr/>
          <p:nvPr/>
        </p:nvSpPr>
        <p:spPr>
          <a:xfrm>
            <a:off x="2907103" y="2353575"/>
            <a:ext cx="6383546" cy="3019243"/>
          </a:xfrm>
          <a:prstGeom prst="rect">
            <a:avLst/>
          </a:prstGeom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lIns="91440" tIns="45720" rIns="91440" bIns="45720" rtlCol="0" anchor="ctr"/>
          <a:lstStyle/>
          <a:p>
            <a:pPr algn="ctr"/>
            <a:r>
              <a:rPr lang="en-US" sz="6000" b="1" dirty="0">
                <a:latin typeface="Times New Roman"/>
                <a:cs typeface="Times New Roman"/>
              </a:rPr>
              <a:t>VỀ NHÀ:</a:t>
            </a:r>
            <a:endParaRPr lang="en-US" sz="6000">
              <a:latin typeface="Times New Roman"/>
              <a:ea typeface="+mn-lt"/>
              <a:cs typeface="+mn-lt"/>
            </a:endParaRPr>
          </a:p>
          <a:p>
            <a:pPr algn="ctr"/>
            <a:r>
              <a:rPr lang="en-US" sz="6000" b="1" dirty="0">
                <a:latin typeface="Times New Roman"/>
                <a:cs typeface="Times New Roman"/>
              </a:rPr>
              <a:t>- Học </a:t>
            </a:r>
            <a:r>
              <a:rPr lang="en-US" sz="6000" b="1" dirty="0" err="1">
                <a:latin typeface="Times New Roman"/>
                <a:cs typeface="Times New Roman"/>
              </a:rPr>
              <a:t>bài</a:t>
            </a:r>
            <a:endParaRPr lang="en-US" sz="6000">
              <a:latin typeface="Times New Roman"/>
              <a:ea typeface="+mn-lt"/>
              <a:cs typeface="+mn-lt"/>
            </a:endParaRPr>
          </a:p>
          <a:p>
            <a:pPr algn="ctr"/>
            <a:r>
              <a:rPr lang="en-US" sz="6000" b="1" dirty="0">
                <a:latin typeface="Times New Roman"/>
                <a:cs typeface="Times New Roman"/>
              </a:rPr>
              <a:t>- </a:t>
            </a:r>
            <a:r>
              <a:rPr lang="en-US" sz="6000" b="1" dirty="0" err="1">
                <a:latin typeface="Times New Roman"/>
                <a:cs typeface="Times New Roman"/>
              </a:rPr>
              <a:t>Làm</a:t>
            </a:r>
            <a:r>
              <a:rPr lang="en-US" sz="6000" b="1" dirty="0">
                <a:latin typeface="Times New Roman"/>
                <a:cs typeface="Times New Roman"/>
              </a:rPr>
              <a:t> BT 1,2,3</a:t>
            </a:r>
            <a:endParaRPr lang="en-US" sz="6000" dirty="0">
              <a:cs typeface="Calibri" panose="020F0502020204030204"/>
            </a:endParaRPr>
          </a:p>
        </p:txBody>
      </p:sp>
      <p:pic>
        <p:nvPicPr>
          <p:cNvPr id="12" name="Picture 12" descr="A picture containing text&#10;&#10;Description automatically generated">
            <a:extLst>
              <a:ext uri="{FF2B5EF4-FFF2-40B4-BE49-F238E27FC236}">
                <a16:creationId xmlns="" xmlns:a16="http://schemas.microsoft.com/office/drawing/2014/main" id="{76773CF0-69D3-DA2E-BC0F-0D2EB7A1AC2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6650" y="-899"/>
            <a:ext cx="12205299" cy="2359684"/>
          </a:xfrm>
          <a:prstGeom prst="rect">
            <a:avLst/>
          </a:prstGeom>
        </p:spPr>
      </p:pic>
      <p:pic>
        <p:nvPicPr>
          <p:cNvPr id="14" name="Picture 14" descr="A picture containing text, flower, hydrozoan&#10;&#10;Description automatically generated">
            <a:extLst>
              <a:ext uri="{FF2B5EF4-FFF2-40B4-BE49-F238E27FC236}">
                <a16:creationId xmlns="" xmlns:a16="http://schemas.microsoft.com/office/drawing/2014/main" id="{7D7F3962-24C3-626E-68C7-9739B8DE8D3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-1200000">
            <a:off x="1157377" y="2424112"/>
            <a:ext cx="1567131" cy="4123246"/>
          </a:xfrm>
          <a:prstGeom prst="rect">
            <a:avLst/>
          </a:prstGeom>
        </p:spPr>
      </p:pic>
      <p:pic>
        <p:nvPicPr>
          <p:cNvPr id="15" name="Picture 14" descr="A picture containing text, flower, hydrozoan&#10;&#10;Description automatically generated">
            <a:extLst>
              <a:ext uri="{FF2B5EF4-FFF2-40B4-BE49-F238E27FC236}">
                <a16:creationId xmlns="" xmlns:a16="http://schemas.microsoft.com/office/drawing/2014/main" id="{FC674409-B6EB-C458-A09C-D4ABE912F9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900000" flipH="1">
            <a:off x="9467490" y="2424111"/>
            <a:ext cx="1567131" cy="41232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499591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</TotalTime>
  <Words>193</Words>
  <Application>Microsoft Office PowerPoint</Application>
  <PresentationFormat>Custom</PresentationFormat>
  <Paragraphs>27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office theme</vt:lpstr>
      <vt:lpstr>PowerPoint Presentation</vt:lpstr>
      <vt:lpstr>QUYỀN KHIẾU NẠI, TỐ CÁO CỦA CÔNG DÂN 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TRAN TUY THUAN</dc:creator>
  <cp:lastModifiedBy>Admin</cp:lastModifiedBy>
  <cp:revision>152</cp:revision>
  <dcterms:created xsi:type="dcterms:W3CDTF">2022-04-23T08:12:12Z</dcterms:created>
  <dcterms:modified xsi:type="dcterms:W3CDTF">2022-08-05T13:22:42Z</dcterms:modified>
</cp:coreProperties>
</file>